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33" autoAdjust="0"/>
  </p:normalViewPr>
  <p:slideViewPr>
    <p:cSldViewPr snapToGrid="0">
      <p:cViewPr varScale="1">
        <p:scale>
          <a:sx n="65" d="100"/>
          <a:sy n="65" d="100"/>
        </p:scale>
        <p:origin x="1133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2920" cy="1106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ja-JP" sz="1800" b="0" strike="noStrike" spc="-1">
                <a:latin typeface="Arial"/>
              </a:rPr>
              <a:t>タイトルテキストの書式を編集するにはクリックします。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1800" b="0" strike="noStrike" spc="-1">
                <a:latin typeface="Arial"/>
              </a:rPr>
              <a:t>アウトラインテキストの書式を編集するにはクリックします。</a:t>
            </a:r>
            <a:endParaRPr lang="en-US" sz="1800" b="0" strike="noStrike" spc="-1"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2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3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4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5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6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7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775440" y="2122200"/>
            <a:ext cx="10639800" cy="31686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第</a:t>
            </a:r>
            <a:r>
              <a:rPr lang="en-US" alt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15</a:t>
            </a:r>
            <a:r>
              <a:rPr lang="ja-JP" altLang="en-US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回（一社）日本メタルフリー歯科学会学術大会</a:t>
            </a: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利益相反（</a:t>
            </a:r>
            <a:r>
              <a:rPr lang="en-US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COI</a:t>
            </a: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）開示</a:t>
            </a: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202</a:t>
            </a:r>
            <a:r>
              <a:rPr lang="en-US" alt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4</a:t>
            </a: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年</a:t>
            </a:r>
            <a:r>
              <a:rPr lang="en-US" altLang="ja-JP" sz="3200" b="1" spc="-1" dirty="0">
                <a:solidFill>
                  <a:srgbClr val="000000"/>
                </a:solidFill>
                <a:latin typeface="メイリオ"/>
                <a:ea typeface="メイリオ"/>
              </a:rPr>
              <a:t>11</a:t>
            </a: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月</a:t>
            </a:r>
            <a:r>
              <a:rPr lang="en-US" alt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XX</a:t>
            </a: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日</a:t>
            </a: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筆頭発表者 氏名：●●　●●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本演題に関して発表者の開示すべき利益相反状態はありません。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14760" y="-369360"/>
            <a:ext cx="29235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利益相反の対象がない場合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475560" y="869760"/>
            <a:ext cx="11239560" cy="2183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第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15</a:t>
            </a:r>
            <a:r>
              <a:rPr lang="ja-JP" alt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回（一社）日本メタルフリー歯科学会学術大会 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利益相反（</a:t>
            </a: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COI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）開示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202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4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年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11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月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XX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日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筆頭発表者 氏名：●●　●●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16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本演題に関して、発表者の開示すべき利益相反状態は下記の通りです。</a:t>
            </a:r>
            <a:endParaRPr lang="en-US" sz="1600" b="0" strike="noStrike" spc="-1" dirty="0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475560" y="2628720"/>
            <a:ext cx="909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FF0000"/>
                </a:solidFill>
                <a:latin typeface="游ゴシック"/>
                <a:ea typeface="DejaVu Sans"/>
              </a:rPr>
              <a:t>記入例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5" name="CustomShape 3"/>
          <p:cNvSpPr/>
          <p:nvPr/>
        </p:nvSpPr>
        <p:spPr>
          <a:xfrm>
            <a:off x="914400" y="3125880"/>
            <a:ext cx="10362240" cy="173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・該当者氏名：●●　●●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・該当事項：金額（企業・組織や団体名）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１．報　酬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………………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………………………140</a:t>
            </a: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万円（■■製薬株式会社）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４．日当（講演料など）………………………  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80</a:t>
            </a: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万円（▼▼医療機器株式会社）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７．奨学（奨励）寄附金など…………………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250</a:t>
            </a: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万円（株式会社○○）</a:t>
            </a:r>
            <a:endParaRPr lang="en-US" sz="1800" b="0" strike="noStrike" spc="-1">
              <a:latin typeface="Arial"/>
            </a:endParaRPr>
          </a:p>
          <a:p>
            <a:pPr marL="457200" algn="r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以上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6441840" y="3244320"/>
            <a:ext cx="48348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游ゴシック"/>
                <a:ea typeface="DejaVu Sans"/>
              </a:rPr>
              <a:t>↓</a:t>
            </a:r>
            <a:r>
              <a:rPr lang="ja-JP" sz="1800" b="1" strike="noStrike" spc="-1">
                <a:solidFill>
                  <a:srgbClr val="FF0000"/>
                </a:solidFill>
                <a:latin typeface="游ゴシック"/>
                <a:ea typeface="DejaVu Sans"/>
              </a:rPr>
              <a:t>不要な項目は削除して使用してください。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7" name="CustomShape 5"/>
          <p:cNvSpPr/>
          <p:nvPr/>
        </p:nvSpPr>
        <p:spPr>
          <a:xfrm>
            <a:off x="67320" y="-396720"/>
            <a:ext cx="135396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利益相反の対象がある場合の記入例：該当事項の詳細は様式</a:t>
            </a:r>
            <a:r>
              <a:rPr lang="en-US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1 : </a:t>
            </a: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講演・口演・ポスター発表に関わる利益相反</a:t>
            </a:r>
            <a:r>
              <a:rPr lang="en-US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(COI)</a:t>
            </a: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自己申告書参考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475560" y="869760"/>
            <a:ext cx="11239560" cy="2183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第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15</a:t>
            </a:r>
            <a:r>
              <a:rPr lang="ja-JP" alt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回（一社）日本メタルフリー歯科学会学術大会 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利益相反（</a:t>
            </a: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COI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）開示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202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4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年</a:t>
            </a:r>
            <a:r>
              <a:rPr lang="en-US" altLang="ja-JP" sz="2400" b="1" spc="-1" dirty="0">
                <a:solidFill>
                  <a:srgbClr val="000000"/>
                </a:solidFill>
                <a:latin typeface="メイリオ"/>
                <a:ea typeface="メイリオ"/>
              </a:rPr>
              <a:t>11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月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XX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日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筆頭発表者 氏名：●●　●●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16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本演題に関して、発表者の開示すべき利益相反状態は下記の通りです。</a:t>
            </a:r>
            <a:endParaRPr lang="en-US" sz="1600" b="0" strike="noStrike" spc="-1" dirty="0"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914400" y="3125880"/>
            <a:ext cx="10362240" cy="3381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・該当者氏名：●●　●●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・該当事項：金額（企業・組織や団体名）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１．報　酬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………………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２．株式などによる利益………………………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３．特許権使用料………………………………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４．日当（講演料など）………………………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５．原稿料………………………………………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６．研究費………………………………………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７．奨学（奨励）寄附金など…………………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８．企業・組織や団体が提供する寄附講座…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９．旅費、贈答品などの受領…………………</a:t>
            </a:r>
            <a:endParaRPr lang="en-US" sz="1800" b="0" strike="noStrike" spc="-1">
              <a:latin typeface="Arial"/>
            </a:endParaRPr>
          </a:p>
          <a:p>
            <a:pPr marL="457200" algn="r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以上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51" name="CustomShape 3"/>
          <p:cNvSpPr/>
          <p:nvPr/>
        </p:nvSpPr>
        <p:spPr>
          <a:xfrm>
            <a:off x="293760" y="-528840"/>
            <a:ext cx="126252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利益相反の対象がある場合：該当事項の詳細は様式</a:t>
            </a:r>
            <a:r>
              <a:rPr lang="en-US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1 : </a:t>
            </a: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講演・口演・ポスター発表に関わる利益相反</a:t>
            </a:r>
            <a:r>
              <a:rPr lang="en-US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(COI)</a:t>
            </a: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自己申告書参考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469</Words>
  <Application>Microsoft Office PowerPoint</Application>
  <PresentationFormat>ワイド画面</PresentationFormat>
  <Paragraphs>42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メイリオ</vt:lpstr>
      <vt:lpstr>游ゴシック</vt:lpstr>
      <vt:lpstr>Arial</vt:lpstr>
      <vt:lpstr>Symbol</vt:lpstr>
      <vt:lpstr>Wingdings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近藤 重則</dc:creator>
  <dc:description/>
  <cp:lastModifiedBy>秀叡 田中</cp:lastModifiedBy>
  <cp:revision>23</cp:revision>
  <dcterms:created xsi:type="dcterms:W3CDTF">2022-01-28T05:26:42Z</dcterms:created>
  <dcterms:modified xsi:type="dcterms:W3CDTF">2024-11-15T05:29:34Z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ワイド画面</vt:lpwstr>
  </property>
  <property fmtid="{D5CDD505-2E9C-101B-9397-08002B2CF9AE}" pid="3" name="Slides">
    <vt:i4>4</vt:i4>
  </property>
</Properties>
</file>